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BB49088-2BE9-41EC-E801-842E560BD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97F79914-4DD6-8092-6102-4E0B89E97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8D34150-3377-C9C4-939A-27B24D7A2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02AE95C-5080-61BC-18AE-86E3C9211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01C2CDF-190A-70C1-FDB5-4851D769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7813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27851EE-B32D-A093-0C9D-F95DF0425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82AA697-298E-1CB1-B62C-ACA17288B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75523B0-021F-C323-2E88-02524421F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8B3A825-D8C1-25D7-FFF7-4D74BD878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754F24B-DF76-EBC3-1814-DC5FC688A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4128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9CC8BB8-9108-DA04-5910-4878EC2A2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1654D24-DE46-805B-E0E9-0E9450C21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03179588-7B58-9485-D1C2-41DFD0461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BB5A1E8-D784-FAD6-7067-D4A83A583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7AA20A5-6B2E-7D99-0C73-3CC29806C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6106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3C430B7-B008-7D2C-46C7-B580171A4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118445C-143E-3965-263F-EB6DE40F92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48C7539C-4E27-0A21-CD23-205BB9B1B5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A07AFBC-519B-DD2C-D396-C272CAD37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72B15B92-9A62-C645-683E-D85AFA0CF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5F7682E-0868-A9E8-BE96-183E0FD3D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33204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0B4D5A1-28E7-59D9-0C71-8FC8A9DB6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A8C4FB04-21B3-5593-E1A6-D9908B423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B154301E-7F34-38C5-E767-4990A9BF5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23C32444-37BB-032C-65C9-87E6351645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F34D078E-7A89-54AB-221E-EEDCB4ADF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21193A9C-5E2D-6135-3C61-E52B14F6B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D5DFE1A7-5BC6-F625-6A4B-D8189E945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F2BC8B77-3921-B1AD-E7AE-E4DFB3EE5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3569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2ECA321-5BA3-85B2-92C8-B12D9DACA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C67AF9DE-C59D-0EF3-74C6-EF37DD434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B7F5723F-4094-2603-C0CF-3AF3F357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8E4E990D-79BA-3715-B64B-84B8B5FC8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6024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5396FCB4-0607-F6F4-8B12-BD4E6A741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F0C3924E-DC24-2726-1208-0C9DE272F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DD5DA74F-90C5-ED7D-0A21-27970D943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834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C471A92-84F1-E9EC-7DCA-5CA164FFE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0247354-881F-0210-FD0D-DC163BB75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79D292E0-A47D-91BA-1A83-760A6D25D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7B297AB-FC68-5E9C-3641-B9FFA2250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3EB92ED1-3C0A-5B16-E0C1-0B55EB00C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4F7F7565-1ABD-0DE8-5932-F126396C1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837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F33D726-6BB7-CFFD-0017-70307F117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B1F65956-A5C9-7BE5-0D12-3F8DECE9A5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61C05B14-B788-9195-0C63-A44574405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D72B0FE6-954C-FB7D-9F29-80D86D66A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6C4785F1-334A-77BE-67D0-D8F3CD9C5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9841632C-2541-5178-A3A0-36FC5CE9C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55763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69DF7E5-0EB7-E76A-6FE2-B90941A0D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244EA6D6-CE2D-01DE-9C22-D18FED7FF3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A35DC86-0BFA-6840-2E25-485101E82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59513B9-824D-DAF0-FE5D-2BC068B55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F1FA6AF-EDE6-7757-D3C7-B491493DC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13306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D3993F8B-EAB8-452F-99B8-727CA610C0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77EEF794-8CEF-35C1-BA84-B11FD5590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109A359-C2E1-CFB4-1381-8CFC2938C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4A594FD-2163-F397-D0E3-DBABEAA91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8F47EA7-ABD4-28FF-8F28-C9671DD6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2150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9F766C92-A432-DD48-E715-741D255D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73FB7AD-3418-28FA-2E73-DCABD8A61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9A22D111-CA0A-D10E-EBE2-C16AA84E9F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1E4C6E-2540-40D4-8A0A-B45AA8522588}" type="datetimeFigureOut">
              <a:rPr lang="lt-LT" smtClean="0"/>
              <a:t>2024-04-22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A887620-9969-DB21-5D9A-D0235F510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F5C2045-3CFD-6E86-FF9E-6350706210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28FF0A-A25E-4424-AE80-1DF29B14AC9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48752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555C5B3-193A-4749-9AFD-682E53CDD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AE06A6-F76A-41C9-827A-C561B0044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9F9D4E8-0639-444B-949B-951858506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45000"/>
                </a:schemeClr>
              </a:gs>
              <a:gs pos="100000">
                <a:srgbClr val="000000">
                  <a:alpha val="29000"/>
                </a:srgb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3DA7A2-ED70-4BBA-AB72-00AD461FA4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rgbClr val="000000">
                  <a:alpha val="41000"/>
                </a:srgb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9FC7C2E5-F6B7-DF7D-3874-22F4D1551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096" y="857251"/>
            <a:ext cx="5158392" cy="4961455"/>
          </a:xfrm>
        </p:spPr>
        <p:txBody>
          <a:bodyPr anchor="b">
            <a:normAutofit/>
          </a:bodyPr>
          <a:lstStyle/>
          <a:p>
            <a:r>
              <a:rPr lang="en-US" sz="4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Gyventoj</a:t>
            </a:r>
            <a:r>
              <a:rPr lang="lt-LT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ų pajamų mokesčio dalies (0,</a:t>
            </a:r>
            <a:r>
              <a:rPr lang="en-US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proc.)</a:t>
            </a:r>
            <a:r>
              <a:rPr lang="lt-LT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paskyrimas </a:t>
            </a:r>
            <a:r>
              <a:rPr lang="en-US" sz="4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profesinei</a:t>
            </a:r>
            <a:r>
              <a:rPr lang="en-US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</a:t>
            </a:r>
            <a:r>
              <a:rPr lang="lt-LT" sz="4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ąjungai</a:t>
            </a:r>
            <a:br>
              <a:rPr lang="lt-LT" sz="4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4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C485432-3647-4218-B5D3-15D3FA2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8000">
                <a:schemeClr val="accent1">
                  <a:lumMod val="50000"/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4AFDDCA-6ABA-4D23-8A5C-1BF0F4308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4" descr="Paveikslėlis, kuriame yra tekstas, Šriftas, Grafika, logotipas&#10;&#10;Automatiškai sugeneruotas aprašymas">
            <a:extLst>
              <a:ext uri="{FF2B5EF4-FFF2-40B4-BE49-F238E27FC236}">
                <a16:creationId xmlns:a16="http://schemas.microsoft.com/office/drawing/2014/main" id="{A2276CAD-3CF2-ECAE-40BF-D57E4C6317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559" y="2114123"/>
            <a:ext cx="3737164" cy="264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10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3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4" descr="Paveikslėlis, kuriame yra Grafika, Šriftas, simbolis, grafinis dizainas&#10;&#10;Automatiškai sugeneruotas aprašymas">
            <a:extLst>
              <a:ext uri="{FF2B5EF4-FFF2-40B4-BE49-F238E27FC236}">
                <a16:creationId xmlns:a16="http://schemas.microsoft.com/office/drawing/2014/main" id="{5CCEACF3-F5E6-9349-10EF-BD5FFD587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30" y="2161743"/>
            <a:ext cx="3876165" cy="2102818"/>
          </a:xfrm>
          <a:prstGeom prst="rect">
            <a:avLst/>
          </a:prstGeom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D3556312-2E97-D898-2D2C-152ADD013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4707" y="760163"/>
            <a:ext cx="6665205" cy="5266063"/>
          </a:xfrm>
        </p:spPr>
        <p:txBody>
          <a:bodyPr anchor="t"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Atkreipiame dėmesį, kad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proc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sumok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gyventoj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ų pajamų mokesčio gali būti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skiriamas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 PROFSĄJUNGOMS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niekam kitam. Jei šių pinigų niekam nepaskirsite, jie tiesiog grįš į valstybės biudžetą.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Taigi, prašome nepagailėti poros minučių deklaruojant pajamas ir skirti paramą Vaistinių darbuotojų profesinei </a:t>
            </a:r>
            <a:r>
              <a:rPr lang="lt-LT">
                <a:latin typeface="Times New Roman" panose="02020603050405020304" pitchFamily="18" charset="0"/>
                <a:cs typeface="Times New Roman" panose="02020603050405020304" pitchFamily="18" charset="0"/>
              </a:rPr>
              <a:t>sąjungai bei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leisti mums nuveikti dar daugiau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ūtume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dėkingi, jei tai padaryti paragintumėte ir kitus.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lt-LT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čiū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ectangle 35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37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26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D4F998B-3ABD-C21B-F9CF-BDE719FF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7F5FC094-6A0A-0B67-FB7B-1588DE4AA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36" t="11312" r="11651" b="5852"/>
          <a:stretch/>
        </p:blipFill>
        <p:spPr>
          <a:xfrm>
            <a:off x="0" y="20262"/>
            <a:ext cx="12191999" cy="6876539"/>
          </a:xfrm>
        </p:spPr>
      </p:pic>
      <p:sp>
        <p:nvSpPr>
          <p:cNvPr id="6" name="Stačiakampis 5">
            <a:extLst>
              <a:ext uri="{FF2B5EF4-FFF2-40B4-BE49-F238E27FC236}">
                <a16:creationId xmlns:a16="http://schemas.microsoft.com/office/drawing/2014/main" id="{023A7B3B-9401-D94C-220E-DC8F1F3E0DA8}"/>
              </a:ext>
            </a:extLst>
          </p:cNvPr>
          <p:cNvSpPr/>
          <p:nvPr/>
        </p:nvSpPr>
        <p:spPr>
          <a:xfrm flipV="1">
            <a:off x="8835528" y="365123"/>
            <a:ext cx="2280491" cy="1857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Rodyklė: dešinėn 7">
            <a:extLst>
              <a:ext uri="{FF2B5EF4-FFF2-40B4-BE49-F238E27FC236}">
                <a16:creationId xmlns:a16="http://schemas.microsoft.com/office/drawing/2014/main" id="{1D605653-CF92-5D1D-8C09-C900DF3E61AF}"/>
              </a:ext>
            </a:extLst>
          </p:cNvPr>
          <p:cNvSpPr/>
          <p:nvPr/>
        </p:nvSpPr>
        <p:spPr>
          <a:xfrm>
            <a:off x="77118" y="2511846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7288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CC34C11-3F7B-323A-8F82-A4AA5B516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8658480C-6EB0-2522-C04A-C5466D3D6F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361" t="11213" r="8462" b="13338"/>
          <a:stretch/>
        </p:blipFill>
        <p:spPr>
          <a:xfrm>
            <a:off x="285330" y="365125"/>
            <a:ext cx="11793845" cy="6165909"/>
          </a:xfrm>
        </p:spPr>
      </p:pic>
      <p:sp>
        <p:nvSpPr>
          <p:cNvPr id="6" name="Rodyklė: dešinėn 5">
            <a:extLst>
              <a:ext uri="{FF2B5EF4-FFF2-40B4-BE49-F238E27FC236}">
                <a16:creationId xmlns:a16="http://schemas.microsoft.com/office/drawing/2014/main" id="{DE240423-FD52-9960-6530-C4B8FCFBA1AB}"/>
              </a:ext>
            </a:extLst>
          </p:cNvPr>
          <p:cNvSpPr/>
          <p:nvPr/>
        </p:nvSpPr>
        <p:spPr>
          <a:xfrm>
            <a:off x="2181340" y="4252512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Stačiakampis 6">
            <a:extLst>
              <a:ext uri="{FF2B5EF4-FFF2-40B4-BE49-F238E27FC236}">
                <a16:creationId xmlns:a16="http://schemas.microsoft.com/office/drawing/2014/main" id="{62952D96-3AEF-5474-96A5-0E1DC86462B4}"/>
              </a:ext>
            </a:extLst>
          </p:cNvPr>
          <p:cNvSpPr/>
          <p:nvPr/>
        </p:nvSpPr>
        <p:spPr>
          <a:xfrm flipV="1">
            <a:off x="8295751" y="640543"/>
            <a:ext cx="2280491" cy="2848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74973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89CA2B7-DE60-5680-E6BC-457D3337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B9627A46-57C9-18EE-B199-73C3B573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65" t="11720" r="12307" b="9034"/>
          <a:stretch/>
        </p:blipFill>
        <p:spPr>
          <a:xfrm>
            <a:off x="0" y="0"/>
            <a:ext cx="12050800" cy="6858000"/>
          </a:xfrm>
        </p:spPr>
      </p:pic>
      <p:sp>
        <p:nvSpPr>
          <p:cNvPr id="6" name="Rodyklė: dešinėn 5">
            <a:extLst>
              <a:ext uri="{FF2B5EF4-FFF2-40B4-BE49-F238E27FC236}">
                <a16:creationId xmlns:a16="http://schemas.microsoft.com/office/drawing/2014/main" id="{E2D72A69-CD56-1A63-D001-BAEEF392C1ED}"/>
              </a:ext>
            </a:extLst>
          </p:cNvPr>
          <p:cNvSpPr/>
          <p:nvPr/>
        </p:nvSpPr>
        <p:spPr>
          <a:xfrm rot="16200000">
            <a:off x="9188068" y="5089795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81207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2E40033-8CFE-8606-0B2C-6993B8F1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94B6B01-BEA7-988E-14ED-8F88BBB179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EEBA2A26-F2E0-E9D8-DB03-47EEAE73C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1" t="26620" r="4036" b="9931"/>
          <a:stretch/>
        </p:blipFill>
        <p:spPr>
          <a:xfrm>
            <a:off x="240692" y="831372"/>
            <a:ext cx="11710616" cy="4486275"/>
          </a:xfrm>
          <a:prstGeom prst="rect">
            <a:avLst/>
          </a:prstGeom>
        </p:spPr>
      </p:pic>
      <p:sp>
        <p:nvSpPr>
          <p:cNvPr id="6" name="Rodyklė: dešinėn 5">
            <a:extLst>
              <a:ext uri="{FF2B5EF4-FFF2-40B4-BE49-F238E27FC236}">
                <a16:creationId xmlns:a16="http://schemas.microsoft.com/office/drawing/2014/main" id="{03D43686-8927-CB55-6CC7-2FD8C2B06ECB}"/>
              </a:ext>
            </a:extLst>
          </p:cNvPr>
          <p:cNvSpPr/>
          <p:nvPr/>
        </p:nvSpPr>
        <p:spPr>
          <a:xfrm>
            <a:off x="4252511" y="4395731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79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79A1B70-D5D5-8947-61BD-51D0B5792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7EB8101-4ACB-9321-739A-E096B21AC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85CDBA2C-64CB-E019-6916-27495729AD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9" t="21526" r="2681" b="9931"/>
          <a:stretch/>
        </p:blipFill>
        <p:spPr>
          <a:xfrm>
            <a:off x="287209" y="934426"/>
            <a:ext cx="11904791" cy="4823898"/>
          </a:xfrm>
          <a:prstGeom prst="rect">
            <a:avLst/>
          </a:prstGeom>
        </p:spPr>
      </p:pic>
      <p:sp>
        <p:nvSpPr>
          <p:cNvPr id="10" name="Rodyklė: dešinėn 9">
            <a:extLst>
              <a:ext uri="{FF2B5EF4-FFF2-40B4-BE49-F238E27FC236}">
                <a16:creationId xmlns:a16="http://schemas.microsoft.com/office/drawing/2014/main" id="{E592B896-2AC1-90C3-3F03-6ABAF76B31A0}"/>
              </a:ext>
            </a:extLst>
          </p:cNvPr>
          <p:cNvSpPr/>
          <p:nvPr/>
        </p:nvSpPr>
        <p:spPr>
          <a:xfrm>
            <a:off x="2093205" y="5063477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2884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23D34E-08FD-6B75-0954-5CBFAEEA7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362BB3C6-26DA-B783-F9C6-0DF7012F4E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0834" r="4189" b="6249"/>
          <a:stretch/>
        </p:blipFill>
        <p:spPr>
          <a:xfrm>
            <a:off x="478180" y="1002536"/>
            <a:ext cx="11451974" cy="4902506"/>
          </a:xfrm>
        </p:spPr>
      </p:pic>
      <p:sp>
        <p:nvSpPr>
          <p:cNvPr id="6" name="Rodyklė: dešinėn 5">
            <a:extLst>
              <a:ext uri="{FF2B5EF4-FFF2-40B4-BE49-F238E27FC236}">
                <a16:creationId xmlns:a16="http://schemas.microsoft.com/office/drawing/2014/main" id="{8C5F2BD4-CD5B-537F-2177-1D14E24317CA}"/>
              </a:ext>
            </a:extLst>
          </p:cNvPr>
          <p:cNvSpPr/>
          <p:nvPr/>
        </p:nvSpPr>
        <p:spPr>
          <a:xfrm>
            <a:off x="2390660" y="2622015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Rodyklė: dešinėn 6">
            <a:extLst>
              <a:ext uri="{FF2B5EF4-FFF2-40B4-BE49-F238E27FC236}">
                <a16:creationId xmlns:a16="http://schemas.microsoft.com/office/drawing/2014/main" id="{3037811D-6113-07A7-0EBA-835BE7940B71}"/>
              </a:ext>
            </a:extLst>
          </p:cNvPr>
          <p:cNvSpPr/>
          <p:nvPr/>
        </p:nvSpPr>
        <p:spPr>
          <a:xfrm>
            <a:off x="2390660" y="3553342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Rodyklė: dešinėn 7">
            <a:extLst>
              <a:ext uri="{FF2B5EF4-FFF2-40B4-BE49-F238E27FC236}">
                <a16:creationId xmlns:a16="http://schemas.microsoft.com/office/drawing/2014/main" id="{7D514C9C-7906-90BB-36F2-FA7495437E1F}"/>
              </a:ext>
            </a:extLst>
          </p:cNvPr>
          <p:cNvSpPr/>
          <p:nvPr/>
        </p:nvSpPr>
        <p:spPr>
          <a:xfrm>
            <a:off x="2390660" y="5305849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7077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8BB5AB3-516E-AB03-BDDF-36349C98C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B350FFE-DCE9-78D4-309B-B2322E02B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29F8268D-6052-365D-D6B3-355139F306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17" t="19920" r="4036" b="8755"/>
          <a:stretch/>
        </p:blipFill>
        <p:spPr>
          <a:xfrm>
            <a:off x="206478" y="921859"/>
            <a:ext cx="11779044" cy="5014281"/>
          </a:xfrm>
          <a:prstGeom prst="rect">
            <a:avLst/>
          </a:prstGeom>
        </p:spPr>
      </p:pic>
      <p:sp>
        <p:nvSpPr>
          <p:cNvPr id="6" name="Rodyklė: dešinėn 5">
            <a:extLst>
              <a:ext uri="{FF2B5EF4-FFF2-40B4-BE49-F238E27FC236}">
                <a16:creationId xmlns:a16="http://schemas.microsoft.com/office/drawing/2014/main" id="{A373B5F5-BBCE-B361-50C2-05DBB2D77E0C}"/>
              </a:ext>
            </a:extLst>
          </p:cNvPr>
          <p:cNvSpPr/>
          <p:nvPr/>
        </p:nvSpPr>
        <p:spPr>
          <a:xfrm>
            <a:off x="2071171" y="5104366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87460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03A6983-A480-AD9D-4D96-21EB27897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800EF6FD-7961-21C8-6E06-6F64E57409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9" t="20862" r="3024" b="9530"/>
          <a:stretch/>
        </p:blipFill>
        <p:spPr>
          <a:xfrm>
            <a:off x="60550" y="1057619"/>
            <a:ext cx="12016847" cy="4979625"/>
          </a:xfrm>
        </p:spPr>
      </p:pic>
      <p:sp>
        <p:nvSpPr>
          <p:cNvPr id="6" name="Rodyklė: dešinėn 5">
            <a:extLst>
              <a:ext uri="{FF2B5EF4-FFF2-40B4-BE49-F238E27FC236}">
                <a16:creationId xmlns:a16="http://schemas.microsoft.com/office/drawing/2014/main" id="{648AD658-8379-19E3-3167-ADE9E6711221}"/>
              </a:ext>
            </a:extLst>
          </p:cNvPr>
          <p:cNvSpPr/>
          <p:nvPr/>
        </p:nvSpPr>
        <p:spPr>
          <a:xfrm>
            <a:off x="1938969" y="3131544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8353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23F3EF8-E3DF-8EB5-7DDD-B35829EA8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7A22A8C1-64F1-339E-F29E-56286E95C4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17" t="40069" r="3239" b="14302"/>
          <a:stretch/>
        </p:blipFill>
        <p:spPr>
          <a:xfrm>
            <a:off x="124330" y="1809520"/>
            <a:ext cx="11943339" cy="3238959"/>
          </a:xfrm>
        </p:spPr>
      </p:pic>
      <p:sp>
        <p:nvSpPr>
          <p:cNvPr id="6" name="Rodyklė: dešinėn 5">
            <a:extLst>
              <a:ext uri="{FF2B5EF4-FFF2-40B4-BE49-F238E27FC236}">
                <a16:creationId xmlns:a16="http://schemas.microsoft.com/office/drawing/2014/main" id="{8350E947-5140-CB87-169C-281ACD19E89F}"/>
              </a:ext>
            </a:extLst>
          </p:cNvPr>
          <p:cNvSpPr/>
          <p:nvPr/>
        </p:nvSpPr>
        <p:spPr>
          <a:xfrm>
            <a:off x="1961002" y="4216705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20207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A5E0EFE-5A74-1AD8-803F-6FF08764D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F1728C22-70CF-5146-92E0-32AC722F8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2859" r="2053" b="34100"/>
          <a:stretch/>
        </p:blipFill>
        <p:spPr>
          <a:xfrm>
            <a:off x="133364" y="1795749"/>
            <a:ext cx="11721860" cy="2897437"/>
          </a:xfrm>
        </p:spPr>
      </p:pic>
      <p:sp>
        <p:nvSpPr>
          <p:cNvPr id="6" name="Rodyklė: dešinėn 5">
            <a:extLst>
              <a:ext uri="{FF2B5EF4-FFF2-40B4-BE49-F238E27FC236}">
                <a16:creationId xmlns:a16="http://schemas.microsoft.com/office/drawing/2014/main" id="{C80DED83-72D1-57E6-93E3-60D96C8D3A6E}"/>
              </a:ext>
            </a:extLst>
          </p:cNvPr>
          <p:cNvSpPr/>
          <p:nvPr/>
        </p:nvSpPr>
        <p:spPr>
          <a:xfrm rot="16200000">
            <a:off x="4693186" y="4657840"/>
            <a:ext cx="761082" cy="83177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37437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91</Words>
  <Application>Microsoft Office PowerPoint</Application>
  <PresentationFormat>Plačiaekranė</PresentationFormat>
  <Paragraphs>4</Paragraphs>
  <Slides>12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Times New Roman</vt:lpstr>
      <vt:lpstr>„Office“ tema</vt:lpstr>
      <vt:lpstr>Gyventojų pajamų mokesčio dalies (0,6 proc.) paskyrimas profesinei sąjungai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Gyventojų pajamų mokesčio dalies (0,6 proc.) paskyrimas profesinei sąjungai </dc:title>
  <dc:creator>Aurimas Bražinskas</dc:creator>
  <cp:lastModifiedBy>Aurimas Bražinskas</cp:lastModifiedBy>
  <cp:revision>2</cp:revision>
  <dcterms:created xsi:type="dcterms:W3CDTF">2024-04-22T09:33:59Z</dcterms:created>
  <dcterms:modified xsi:type="dcterms:W3CDTF">2024-04-22T10:31:55Z</dcterms:modified>
</cp:coreProperties>
</file>